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riş" id="{4DF7910A-0A87-4172-8392-0E72E944EE9F}">
          <p14:sldIdLst>
            <p14:sldId id="256"/>
            <p14:sldId id="257"/>
            <p14:sldId id="258"/>
          </p14:sldIdLst>
        </p14:section>
        <p14:section name="Menüler ve Butonlara Geçiliyor" id="{03E2EF53-CED7-4B5C-A25E-9BCE54C49957}">
          <p14:sldIdLst>
            <p14:sldId id="259"/>
            <p14:sldId id="260"/>
            <p14:sldId id="261"/>
          </p14:sldIdLst>
        </p14:section>
        <p14:section name="Geçişler" id="{5AC3EDB1-E9FA-4B6E-94C1-196BB415A54B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</p14:sldIdLst>
        </p14:section>
        <p14:section name="Animasyonlar" id="{E238E765-653D-47D1-9253-DE0BC505622C}">
          <p14:sldIdLst>
            <p14:sldId id="276"/>
          </p14:sldIdLst>
        </p14:section>
        <p14:section name="SlaytGösterisi" id="{46771DBE-7B22-456A-A712-FA1FC484211A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2" autoAdjust="0"/>
    <p:restoredTop sz="94737" autoAdjust="0"/>
  </p:normalViewPr>
  <p:slideViewPr>
    <p:cSldViewPr>
      <p:cViewPr varScale="1">
        <p:scale>
          <a:sx n="83" d="100"/>
          <a:sy n="83" d="100"/>
        </p:scale>
        <p:origin x="-96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C6E2-B22D-4261-AF67-73A1924DB8A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A758-9768-442F-93D3-3B6E48B41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54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32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56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5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5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5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9A758-9768-442F-93D3-3B6E48B4113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5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7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9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43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9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8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9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02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02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5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E662-E367-4FDC-8BEA-C7C98BFD4AE9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5521-7DEB-452C-BBD4-D920DB6CDD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3813888"/>
            <a:ext cx="6400800" cy="629208"/>
          </a:xfrm>
        </p:spPr>
        <p:txBody>
          <a:bodyPr/>
          <a:lstStyle/>
          <a:p>
            <a:r>
              <a:rPr lang="tr-TR" dirty="0" smtClean="0"/>
              <a:t>Prof. Dr. Taner TANRISEVER</a:t>
            </a:r>
            <a:endParaRPr lang="tr-TR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475656" y="2193708"/>
            <a:ext cx="6400800" cy="629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/>
              <a:t>Microsoft PowerPoint Uygulaması</a:t>
            </a:r>
            <a:endParaRPr lang="tr-TR" b="1" dirty="0"/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178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8" y="1196170"/>
            <a:ext cx="9164847" cy="5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Göster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5400000" flipH="1" flipV="1">
            <a:off x="3500882" y="1914680"/>
            <a:ext cx="810092" cy="18001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8" y="1196170"/>
            <a:ext cx="9164847" cy="5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Rastgele Çizgiler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6200000" flipV="1">
            <a:off x="4629795" y="1531423"/>
            <a:ext cx="810090" cy="94653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randomBar dir="vert"/>
      </p:transition>
    </mc:Choice>
    <mc:Fallback>
      <p:transition spd="slow" advClick="0" advTm="1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Dağılm</a:t>
            </a:r>
            <a:r>
              <a:rPr lang="tr-TR" sz="2800" b="1" dirty="0"/>
              <a:t>a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0800000">
            <a:off x="2051720" y="1468037"/>
            <a:ext cx="1368152" cy="90299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Dama Tahtası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0800000">
            <a:off x="2555776" y="1468037"/>
            <a:ext cx="1368152" cy="887692"/>
          </a:xfrm>
          <a:prstGeom prst="curvedConnector3">
            <a:avLst>
              <a:gd name="adj1" fmla="val 1287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4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Panjurlar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6200000" flipV="1">
            <a:off x="3122838" y="1554639"/>
            <a:ext cx="810093" cy="7920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4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Saat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6200000" flipV="1">
            <a:off x="3509882" y="1797665"/>
            <a:ext cx="756087" cy="36004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wheel spokes="1"/>
      </p:transition>
    </mc:Choice>
    <mc:Fallback>
      <p:transition spd="slow" advClick="0" advTm="1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Dalgacık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5400000" flipH="1" flipV="1">
            <a:off x="3761910" y="1905679"/>
            <a:ext cx="756088" cy="14401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1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Pal Peteği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5400000" flipH="1" flipV="1">
            <a:off x="4085946" y="1581644"/>
            <a:ext cx="756089" cy="79208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1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Işıltı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flipV="1">
            <a:off x="4067946" y="1468036"/>
            <a:ext cx="1224134" cy="88769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6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glitter pattern="hexagon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7666"/>
            <a:ext cx="9144000" cy="5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Girdap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flipV="1">
            <a:off x="4572000" y="1468036"/>
            <a:ext cx="1224136" cy="88769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0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00151"/>
            <a:ext cx="8579296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Bu sunu estetik kaygılar düşünülmeden ve Microsoft PowerPoint Uygulamasının Temel Kullanımının anlatımının hedeflendiği ilk sunudur.</a:t>
            </a: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859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266"/>
            <a:ext cx="9144000" cy="2747742"/>
          </a:xfrm>
          <a:prstGeom prst="rect">
            <a:avLst/>
          </a:prstGeo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35496" y="1335901"/>
            <a:ext cx="9144000" cy="670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Slayt geçişlerinde kullanılabilecek efekt çeşitleri aşağıda görülmektedir.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4979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shred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nesnelere farklı animasyonlar eklenebilir. Bunun için «</a:t>
            </a:r>
            <a:r>
              <a:rPr lang="tr-TR" sz="2800" b="1" dirty="0" smtClean="0"/>
              <a:t>Animasyonlar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" y="1193137"/>
            <a:ext cx="9119792" cy="57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>
          <a:xfrm>
            <a:off x="-36512" y="1847404"/>
            <a:ext cx="9144000" cy="400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400" b="1" dirty="0" smtClean="0"/>
              <a:t>«Animasyonlar</a:t>
            </a:r>
            <a:r>
              <a:rPr lang="tr-TR" sz="2400" dirty="0" smtClean="0"/>
              <a:t>» menüsünden «</a:t>
            </a:r>
            <a:r>
              <a:rPr lang="tr-TR" sz="2400" b="1" dirty="0" smtClean="0"/>
              <a:t>Animasyon Ekle</a:t>
            </a:r>
            <a:r>
              <a:rPr lang="tr-TR" sz="2400" dirty="0" smtClean="0"/>
              <a:t>» veya </a:t>
            </a:r>
            <a:r>
              <a:rPr lang="tr-TR" sz="2400" b="1" dirty="0" smtClean="0"/>
              <a:t>uygun bir animasyon</a:t>
            </a:r>
            <a:r>
              <a:rPr lang="tr-TR" sz="2400" dirty="0" smtClean="0"/>
              <a:t> seçin.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cxnSp>
        <p:nvCxnSpPr>
          <p:cNvPr id="3" name="Eğri Bağlayıcı 2"/>
          <p:cNvCxnSpPr/>
          <p:nvPr/>
        </p:nvCxnSpPr>
        <p:spPr>
          <a:xfrm flipV="1">
            <a:off x="710008" y="1275606"/>
            <a:ext cx="1341712" cy="648072"/>
          </a:xfrm>
          <a:prstGeom prst="curvedConnector3">
            <a:avLst>
              <a:gd name="adj1" fmla="val -112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ğri Bağlayıcı 14"/>
          <p:cNvCxnSpPr/>
          <p:nvPr/>
        </p:nvCxnSpPr>
        <p:spPr>
          <a:xfrm flipV="1">
            <a:off x="4139952" y="1478774"/>
            <a:ext cx="1656184" cy="501497"/>
          </a:xfrm>
          <a:prstGeom prst="curvedConnector3">
            <a:avLst>
              <a:gd name="adj1" fmla="val -34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467544" y="1275606"/>
            <a:ext cx="4627994" cy="488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24208" y="2247715"/>
            <a:ext cx="9144000" cy="40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b="1" dirty="0" smtClean="0"/>
              <a:t>«Efekt Seçeneklerin</a:t>
            </a:r>
            <a:r>
              <a:rPr lang="tr-TR" sz="2000" dirty="0" smtClean="0"/>
              <a:t>» menüsünden seçtiğiniz animasyon için tercih ettiğiniz </a:t>
            </a:r>
            <a:r>
              <a:rPr lang="tr-TR" sz="2000" dirty="0" err="1" smtClean="0"/>
              <a:t>efeğe</a:t>
            </a:r>
            <a:r>
              <a:rPr lang="tr-TR" sz="2000" dirty="0" smtClean="0"/>
              <a:t> özel seçenekleri kullanabilirsiniz. </a:t>
            </a:r>
            <a:endParaRPr lang="tr-T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38" y="1324641"/>
            <a:ext cx="515258" cy="35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Eğri Bağlayıcı 24"/>
          <p:cNvCxnSpPr/>
          <p:nvPr/>
        </p:nvCxnSpPr>
        <p:spPr>
          <a:xfrm flipV="1">
            <a:off x="1691680" y="1520009"/>
            <a:ext cx="3528392" cy="843914"/>
          </a:xfrm>
          <a:prstGeom prst="curvedConnector3">
            <a:avLst>
              <a:gd name="adj1" fmla="val 837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İçerik Yer Tutucusu 2"/>
          <p:cNvSpPr txBox="1">
            <a:spLocks/>
          </p:cNvSpPr>
          <p:nvPr/>
        </p:nvSpPr>
        <p:spPr>
          <a:xfrm>
            <a:off x="35496" y="2787775"/>
            <a:ext cx="9144000" cy="40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smtClean="0"/>
              <a:t>Seçilen efektin fare tıklaması veya süreye bağlı olarak gelmesi sağlanabilir.</a:t>
            </a:r>
            <a:endParaRPr lang="tr-TR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85" y="1324641"/>
            <a:ext cx="1152128" cy="36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İçerik Yer Tutucusu 2"/>
          <p:cNvSpPr txBox="1">
            <a:spLocks/>
          </p:cNvSpPr>
          <p:nvPr/>
        </p:nvSpPr>
        <p:spPr>
          <a:xfrm>
            <a:off x="36512" y="3143548"/>
            <a:ext cx="9144000" cy="40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smtClean="0"/>
              <a:t>Animasyonda istenen sıralamayı görmek ve değiştirmek için «</a:t>
            </a:r>
            <a:r>
              <a:rPr lang="tr-TR" sz="2000" b="1" dirty="0" smtClean="0"/>
              <a:t>Animasyon Bölmesi</a:t>
            </a:r>
            <a:r>
              <a:rPr lang="tr-TR" sz="2000" dirty="0" smtClean="0"/>
              <a:t>» kullanılır.</a:t>
            </a:r>
            <a:endParaRPr lang="tr-TR" sz="2000" dirty="0"/>
          </a:p>
        </p:txBody>
      </p:sp>
      <p:cxnSp>
        <p:nvCxnSpPr>
          <p:cNvPr id="34" name="Eğri Bağlayıcı 33"/>
          <p:cNvCxnSpPr/>
          <p:nvPr/>
        </p:nvCxnSpPr>
        <p:spPr>
          <a:xfrm rot="16200000" flipV="1">
            <a:off x="6381641" y="1541341"/>
            <a:ext cx="1709310" cy="1584176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İçerik Yer Tutucusu 2"/>
          <p:cNvSpPr txBox="1">
            <a:spLocks/>
          </p:cNvSpPr>
          <p:nvPr/>
        </p:nvSpPr>
        <p:spPr>
          <a:xfrm>
            <a:off x="24208" y="3675526"/>
            <a:ext cx="9144000" cy="40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smtClean="0"/>
              <a:t>Bu slayt için «animasyon bölmesi» butonuna tıklandığında «</a:t>
            </a:r>
            <a:r>
              <a:rPr lang="tr-TR" sz="2000" b="1" dirty="0" smtClean="0"/>
              <a:t>Animasyon Bölmesi</a:t>
            </a:r>
            <a:r>
              <a:rPr lang="tr-TR" sz="2000" dirty="0" smtClean="0"/>
              <a:t>» açılacaktır. </a:t>
            </a:r>
            <a:endParaRPr lang="tr-TR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684611"/>
            <a:ext cx="2532217" cy="30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Eğri Bağlayıcı 37"/>
          <p:cNvCxnSpPr/>
          <p:nvPr/>
        </p:nvCxnSpPr>
        <p:spPr>
          <a:xfrm rot="10800000">
            <a:off x="3779912" y="789552"/>
            <a:ext cx="2304256" cy="594066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İçerik Yer Tutucusu 2"/>
          <p:cNvSpPr txBox="1">
            <a:spLocks/>
          </p:cNvSpPr>
          <p:nvPr/>
        </p:nvSpPr>
        <p:spPr>
          <a:xfrm>
            <a:off x="36512" y="4277674"/>
            <a:ext cx="9144000" cy="40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smtClean="0"/>
              <a:t>Herhangi bir nesneye uygulanmış efekt ile ilgili </a:t>
            </a:r>
            <a:r>
              <a:rPr lang="tr-TR" sz="2000" b="1" dirty="0" smtClean="0"/>
              <a:t>zamanlama</a:t>
            </a:r>
            <a:r>
              <a:rPr lang="tr-TR" sz="2000" dirty="0" smtClean="0"/>
              <a:t> ve daha ayrıntılı </a:t>
            </a:r>
            <a:r>
              <a:rPr lang="tr-TR" sz="2000" b="1" dirty="0" smtClean="0"/>
              <a:t>efekt seçenekleri</a:t>
            </a:r>
            <a:r>
              <a:rPr lang="tr-TR" sz="2000" dirty="0" smtClean="0"/>
              <a:t>ne </a:t>
            </a:r>
            <a:r>
              <a:rPr lang="tr-TR" sz="2000" b="1" dirty="0" smtClean="0"/>
              <a:t>Animasyon Bölmesin</a:t>
            </a:r>
            <a:r>
              <a:rPr lang="tr-TR" sz="2000" dirty="0" smtClean="0"/>
              <a:t>den ulaşılabilir.</a:t>
            </a:r>
            <a:endParaRPr lang="tr-TR" sz="2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90" y="2723267"/>
            <a:ext cx="180211" cy="12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Eğri Bağlayıcı 44"/>
          <p:cNvCxnSpPr>
            <a:endCxn id="6150" idx="2"/>
          </p:cNvCxnSpPr>
          <p:nvPr/>
        </p:nvCxnSpPr>
        <p:spPr>
          <a:xfrm rot="5400000" flipH="1" flipV="1">
            <a:off x="2753373" y="3063950"/>
            <a:ext cx="1717691" cy="129435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58245"/>
            <a:ext cx="2438555" cy="137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Eğri Bağlayıcı 47"/>
          <p:cNvCxnSpPr/>
          <p:nvPr/>
        </p:nvCxnSpPr>
        <p:spPr>
          <a:xfrm flipV="1">
            <a:off x="4439921" y="2558502"/>
            <a:ext cx="2788730" cy="22927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31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4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4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7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75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750"/>
                            </p:stCondLst>
                            <p:childTnLst>
                              <p:par>
                                <p:cTn id="80" presetID="45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7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75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1" grpId="0"/>
      <p:bldP spid="28" grpId="0"/>
      <p:bldP spid="33" grpId="0"/>
      <p:bldP spid="37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dirty="0" smtClean="0"/>
              <a:t>Microsoft PowerPoint programındaki "Slayt Gösterisi" menüsü, bir sunumu canlı bir şekilde </a:t>
            </a:r>
            <a:r>
              <a:rPr lang="tr-TR" sz="2200" dirty="0" err="1" smtClean="0"/>
              <a:t>izlemensine</a:t>
            </a:r>
            <a:r>
              <a:rPr lang="tr-TR" sz="2200" dirty="0" smtClean="0"/>
              <a:t> ve dinleyenlere sunmasına yönelik araçları içerir. Bu menü, slaytlarınızı bir sunum halinde göstermenizi sağlayan çeşitli seçenekler sunar.</a:t>
            </a:r>
            <a:endParaRPr lang="tr-TR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" y="1995686"/>
            <a:ext cx="85455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7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Microsoft PowerPoint Uygulaması öncesinde Microsoft Word ve Microsoft Excel uygulaması incelendiğinden ortak olan ve daha önce incelenmiş butonlar üzerinde durulmayacaktır.</a:t>
            </a: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764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13414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Bu kısım yeni bir bölüm olarak başlamıştır. Bunun için «</a:t>
            </a:r>
            <a:r>
              <a:rPr lang="tr-TR" sz="2800" b="1" dirty="0" smtClean="0"/>
              <a:t>Giriş</a:t>
            </a:r>
            <a:r>
              <a:rPr lang="tr-TR" sz="2800" dirty="0" smtClean="0"/>
              <a:t>» menüsündeki «</a:t>
            </a:r>
            <a:r>
              <a:rPr lang="tr-TR" sz="2800" b="1" dirty="0" smtClean="0"/>
              <a:t>Bölüm</a:t>
            </a:r>
            <a:r>
              <a:rPr lang="tr-TR" sz="2800" dirty="0" smtClean="0"/>
              <a:t>» düğmesi kullanılmıştır. 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9" y="1591796"/>
            <a:ext cx="1152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807896" y="1836209"/>
            <a:ext cx="648072" cy="37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91796"/>
            <a:ext cx="1528264" cy="31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920409"/>
            <a:ext cx="1559049" cy="6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 13"/>
          <p:cNvGrpSpPr/>
          <p:nvPr/>
        </p:nvGrpSpPr>
        <p:grpSpPr>
          <a:xfrm>
            <a:off x="6012162" y="1836208"/>
            <a:ext cx="2119770" cy="2355722"/>
            <a:chOff x="6012162" y="2448278"/>
            <a:chExt cx="2119770" cy="3140962"/>
          </a:xfrm>
        </p:grpSpPr>
        <p:cxnSp>
          <p:nvCxnSpPr>
            <p:cNvPr id="6" name="Eğri Bağlayıcı 5"/>
            <p:cNvCxnSpPr/>
            <p:nvPr/>
          </p:nvCxnSpPr>
          <p:spPr>
            <a:xfrm rot="10800000">
              <a:off x="6012162" y="2448278"/>
              <a:ext cx="2016223" cy="24897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ğri Bağlayıcı 8"/>
            <p:cNvCxnSpPr/>
            <p:nvPr/>
          </p:nvCxnSpPr>
          <p:spPr>
            <a:xfrm rot="5400000">
              <a:off x="5756092" y="3213400"/>
              <a:ext cx="2891984" cy="1859696"/>
            </a:xfrm>
            <a:prstGeom prst="curvedConnector3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 14"/>
          <p:cNvGrpSpPr/>
          <p:nvPr/>
        </p:nvGrpSpPr>
        <p:grpSpPr>
          <a:xfrm>
            <a:off x="4427984" y="1836209"/>
            <a:ext cx="1584178" cy="2355721"/>
            <a:chOff x="4427984" y="2448279"/>
            <a:chExt cx="1584178" cy="3140961"/>
          </a:xfrm>
        </p:grpSpPr>
        <p:cxnSp>
          <p:nvCxnSpPr>
            <p:cNvPr id="11" name="Eğri Bağlayıcı 10"/>
            <p:cNvCxnSpPr/>
            <p:nvPr/>
          </p:nvCxnSpPr>
          <p:spPr>
            <a:xfrm rot="16200000" flipV="1">
              <a:off x="4066829" y="3643907"/>
              <a:ext cx="2448272" cy="1442394"/>
            </a:xfrm>
            <a:prstGeom prst="curvedConnector3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ğri Bağlayıcı 12"/>
            <p:cNvCxnSpPr/>
            <p:nvPr/>
          </p:nvCxnSpPr>
          <p:spPr>
            <a:xfrm rot="10800000" flipV="1">
              <a:off x="4427984" y="2448279"/>
              <a:ext cx="1296144" cy="497954"/>
            </a:xfrm>
            <a:prstGeom prst="curvedConnector3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7247693" y="1597466"/>
            <a:ext cx="648072" cy="47748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279703" y="2787774"/>
            <a:ext cx="4256584" cy="1404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err="1" smtClean="0"/>
              <a:t>Dökümana</a:t>
            </a:r>
            <a:r>
              <a:rPr lang="tr-TR" sz="2800" dirty="0" smtClean="0"/>
              <a:t> yeni bir slayt (sayfa) eklemek için «</a:t>
            </a:r>
            <a:r>
              <a:rPr lang="tr-TR" sz="2800" b="1" dirty="0" smtClean="0"/>
              <a:t>Giriş</a:t>
            </a:r>
            <a:r>
              <a:rPr lang="tr-TR" sz="2800" dirty="0" smtClean="0"/>
              <a:t>» menüsündeki «</a:t>
            </a:r>
            <a:r>
              <a:rPr lang="tr-TR" sz="2800" b="1" dirty="0" smtClean="0"/>
              <a:t>Yeni Slayt</a:t>
            </a:r>
            <a:r>
              <a:rPr lang="tr-TR" sz="2800" dirty="0" smtClean="0"/>
              <a:t>» düğmesi kullanılmıştır. </a:t>
            </a:r>
            <a:endParaRPr lang="tr-TR" sz="2800" dirty="0"/>
          </a:p>
        </p:txBody>
      </p:sp>
      <p:cxnSp>
        <p:nvCxnSpPr>
          <p:cNvPr id="18" name="Eğri Bağlayıcı 17"/>
          <p:cNvCxnSpPr>
            <a:endCxn id="16" idx="2"/>
          </p:cNvCxnSpPr>
          <p:nvPr/>
        </p:nvCxnSpPr>
        <p:spPr>
          <a:xfrm flipV="1">
            <a:off x="4211961" y="1836209"/>
            <a:ext cx="3035733" cy="1653643"/>
          </a:xfrm>
          <a:prstGeom prst="curvedConnector3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764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7544" y="551260"/>
            <a:ext cx="8876456" cy="1080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 öncesinde Microsoft Word ve Microsoft Excel uygulaması incelendiğinden «Ekle» menüsünde ortak olmayan butonlar gösterilmiştir.</a:t>
            </a:r>
            <a:endParaRPr lang="tr-TR" sz="2800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4" y="1599642"/>
            <a:ext cx="8833048" cy="77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139952" y="1707654"/>
            <a:ext cx="576064" cy="449974"/>
          </a:xfrm>
          <a:prstGeom prst="ellips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100392" y="1754846"/>
            <a:ext cx="576064" cy="449974"/>
          </a:xfrm>
          <a:prstGeom prst="ellips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82408" y="1761774"/>
            <a:ext cx="576064" cy="449974"/>
          </a:xfrm>
          <a:prstGeom prst="ellips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5" y="2563751"/>
            <a:ext cx="504825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6" y="3111810"/>
            <a:ext cx="2264139" cy="189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ğri Bağlayıcı 8"/>
          <p:cNvCxnSpPr/>
          <p:nvPr/>
        </p:nvCxnSpPr>
        <p:spPr>
          <a:xfrm>
            <a:off x="710008" y="2781634"/>
            <a:ext cx="1269704" cy="4381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Resi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39" y="3246146"/>
            <a:ext cx="1456286" cy="81322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07" y="3381840"/>
            <a:ext cx="1027752" cy="677531"/>
          </a:xfrm>
          <a:prstGeom prst="rect">
            <a:avLst/>
          </a:prstGeom>
        </p:spPr>
      </p:pic>
      <p:cxnSp>
        <p:nvCxnSpPr>
          <p:cNvPr id="22" name="Eğri Bağlayıcı 21"/>
          <p:cNvCxnSpPr/>
          <p:nvPr/>
        </p:nvCxnSpPr>
        <p:spPr>
          <a:xfrm rot="10800000" flipV="1">
            <a:off x="4716016" y="1986761"/>
            <a:ext cx="3528392" cy="1395079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ğri Bağlayıcı 23"/>
          <p:cNvCxnSpPr/>
          <p:nvPr/>
        </p:nvCxnSpPr>
        <p:spPr>
          <a:xfrm rot="10800000" flipV="1">
            <a:off x="710008" y="1986761"/>
            <a:ext cx="3573960" cy="697538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ğri Bağlayıcı 25"/>
          <p:cNvCxnSpPr/>
          <p:nvPr/>
        </p:nvCxnSpPr>
        <p:spPr>
          <a:xfrm rot="10800000" flipV="1">
            <a:off x="6804248" y="2085696"/>
            <a:ext cx="1966192" cy="1404156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7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267544" y="551260"/>
            <a:ext cx="8876456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ilk sayfaya farklı tasarımlar uygulandığında …</a:t>
            </a:r>
            <a:endParaRPr lang="tr-T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" y="1813504"/>
            <a:ext cx="2151463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5" y="1167595"/>
            <a:ext cx="888248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01" y="1813504"/>
            <a:ext cx="2148260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32" y="1813504"/>
            <a:ext cx="2172857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63" y="1813504"/>
            <a:ext cx="2145059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4" y="3165816"/>
            <a:ext cx="2154664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34" y="3165816"/>
            <a:ext cx="2165378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45" y="3165816"/>
            <a:ext cx="2138656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07" y="3165816"/>
            <a:ext cx="2152515" cy="1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8" y="1196170"/>
            <a:ext cx="9164847" cy="5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24208" y="1923678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kısımda bir slayttan diğer </a:t>
            </a:r>
            <a:r>
              <a:rPr lang="tr-TR" sz="2800" dirty="0" err="1" smtClean="0"/>
              <a:t>slayta</a:t>
            </a:r>
            <a:r>
              <a:rPr lang="tr-TR" sz="2800" dirty="0" smtClean="0"/>
              <a:t> geçişin nasıl yapılacağı tanımlanır.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 Geçişler süre tanımlanarak veya fare tıklamasına bağlanabilir. Örneğin bu slayt gelirken bir önceki slayt yukarı kayarken bu slayt gelmiştir.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menüsündeki «</a:t>
            </a:r>
            <a:r>
              <a:rPr lang="tr-TR" sz="2800" b="1" dirty="0" smtClean="0"/>
              <a:t>İt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0" name="Eğri Bağlayıcı 9"/>
          <p:cNvCxnSpPr/>
          <p:nvPr/>
        </p:nvCxnSpPr>
        <p:spPr>
          <a:xfrm rot="16200000" flipV="1">
            <a:off x="890591" y="2130701"/>
            <a:ext cx="2970330" cy="1368152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ğri Bağlayıcı 17"/>
          <p:cNvCxnSpPr/>
          <p:nvPr/>
        </p:nvCxnSpPr>
        <p:spPr>
          <a:xfrm rot="10800000">
            <a:off x="2411760" y="1473130"/>
            <a:ext cx="4536504" cy="2826812"/>
          </a:xfrm>
          <a:prstGeom prst="curvedConnector3">
            <a:avLst>
              <a:gd name="adj1" fmla="val 36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51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8" y="1196170"/>
            <a:ext cx="9164847" cy="5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59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Süpür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6200000" flipV="1">
            <a:off x="2870811" y="1644647"/>
            <a:ext cx="810090" cy="72008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İçerik Yer Tutucusu 2"/>
          <p:cNvSpPr txBox="1">
            <a:spLocks/>
          </p:cNvSpPr>
          <p:nvPr/>
        </p:nvSpPr>
        <p:spPr>
          <a:xfrm>
            <a:off x="36285" y="2976795"/>
            <a:ext cx="9144000" cy="59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err="1" smtClean="0"/>
              <a:t>Slaytın</a:t>
            </a:r>
            <a:r>
              <a:rPr lang="tr-TR" sz="2800" dirty="0" smtClean="0"/>
              <a:t> gelmesi için sırasında bir </a:t>
            </a:r>
            <a:r>
              <a:rPr lang="tr-TR" sz="2800" b="1" dirty="0" smtClean="0"/>
              <a:t>ses</a:t>
            </a:r>
            <a:r>
              <a:rPr lang="tr-TR" sz="2800" dirty="0" smtClean="0"/>
              <a:t> eklenebilir.</a:t>
            </a:r>
            <a:endParaRPr lang="tr-TR" sz="2800" dirty="0"/>
          </a:p>
        </p:txBody>
      </p:sp>
      <p:cxnSp>
        <p:nvCxnSpPr>
          <p:cNvPr id="16" name="Eğri Bağlayıcı 15"/>
          <p:cNvCxnSpPr/>
          <p:nvPr/>
        </p:nvCxnSpPr>
        <p:spPr>
          <a:xfrm rot="5400000" flipH="1" flipV="1">
            <a:off x="5107940" y="1429973"/>
            <a:ext cx="1775969" cy="1695721"/>
          </a:xfrm>
          <a:prstGeom prst="curvedConnector3">
            <a:avLst>
              <a:gd name="adj1" fmla="val 9903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İçerik Yer Tutucusu 2"/>
          <p:cNvSpPr txBox="1">
            <a:spLocks/>
          </p:cNvSpPr>
          <p:nvPr/>
        </p:nvSpPr>
        <p:spPr>
          <a:xfrm>
            <a:off x="-10425" y="3604211"/>
            <a:ext cx="9144000" cy="59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err="1" smtClean="0"/>
              <a:t>Slaytın</a:t>
            </a:r>
            <a:r>
              <a:rPr lang="tr-TR" sz="2800" dirty="0" smtClean="0"/>
              <a:t> gelmesinin kaç saniye süreceği «</a:t>
            </a:r>
            <a:r>
              <a:rPr lang="tr-TR" sz="2800" b="1" dirty="0" smtClean="0"/>
              <a:t>Süre»</a:t>
            </a:r>
            <a:r>
              <a:rPr lang="tr-TR" sz="2800" dirty="0" smtClean="0"/>
              <a:t> seçeneğinden seçilebilir.</a:t>
            </a:r>
            <a:endParaRPr lang="tr-TR" sz="2800" dirty="0"/>
          </a:p>
        </p:txBody>
      </p:sp>
      <p:cxnSp>
        <p:nvCxnSpPr>
          <p:cNvPr id="26" name="Eğri Bağlayıcı 25"/>
          <p:cNvCxnSpPr/>
          <p:nvPr/>
        </p:nvCxnSpPr>
        <p:spPr>
          <a:xfrm rot="5400000" flipH="1" flipV="1">
            <a:off x="5422778" y="2309559"/>
            <a:ext cx="2175916" cy="565099"/>
          </a:xfrm>
          <a:prstGeom prst="curvedConnector3">
            <a:avLst>
              <a:gd name="adj1" fmla="val 10052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İçerik Yer Tutucusu 2"/>
          <p:cNvSpPr txBox="1">
            <a:spLocks/>
          </p:cNvSpPr>
          <p:nvPr/>
        </p:nvSpPr>
        <p:spPr>
          <a:xfrm>
            <a:off x="60081" y="4299942"/>
            <a:ext cx="9144000" cy="59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err="1" smtClean="0"/>
              <a:t>Slaytın</a:t>
            </a:r>
            <a:r>
              <a:rPr lang="tr-TR" sz="2800" dirty="0" smtClean="0"/>
              <a:t> fare tıklaması ile veya belli bir süre sonunda ilerlemesi sağlanabilir.</a:t>
            </a:r>
            <a:endParaRPr lang="tr-TR" sz="2800" dirty="0"/>
          </a:p>
        </p:txBody>
      </p:sp>
      <p:sp>
        <p:nvSpPr>
          <p:cNvPr id="32" name="Dikdörtgen 31"/>
          <p:cNvSpPr/>
          <p:nvPr/>
        </p:nvSpPr>
        <p:spPr>
          <a:xfrm>
            <a:off x="7524328" y="1196170"/>
            <a:ext cx="1224136" cy="553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63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wipe/>
      </p:transition>
    </mc:Choice>
    <mc:Fallback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7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9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33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1750089"/>
            <a:ext cx="9144000" cy="33934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0008" y="1"/>
            <a:ext cx="7772400" cy="55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Bilişim Teknolojileri</a:t>
            </a:r>
            <a:endParaRPr lang="tr-TR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0" y="551260"/>
            <a:ext cx="9144000" cy="6703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2800" dirty="0" smtClean="0"/>
              <a:t>Microsoft PowerPoint Uygulamasında slaytlar farklı şekillerde sahneye gelebilir. Bunun için «</a:t>
            </a:r>
            <a:r>
              <a:rPr lang="tr-TR" sz="2800" b="1" dirty="0" smtClean="0"/>
              <a:t>Geçişler</a:t>
            </a:r>
            <a:r>
              <a:rPr lang="tr-TR" sz="2800" dirty="0" smtClean="0"/>
              <a:t>»  menüsünü kullanın …</a:t>
            </a:r>
            <a:endParaRPr lang="tr-T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8" y="1196170"/>
            <a:ext cx="9164847" cy="5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-1" y="2247714"/>
            <a:ext cx="9144000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800" dirty="0" smtClean="0"/>
              <a:t>Bu </a:t>
            </a:r>
            <a:r>
              <a:rPr lang="tr-TR" sz="2800" dirty="0" err="1" smtClean="0"/>
              <a:t>slaytın</a:t>
            </a:r>
            <a:r>
              <a:rPr lang="tr-TR" sz="2800" dirty="0" smtClean="0"/>
              <a:t> gelmesi için «</a:t>
            </a:r>
            <a:r>
              <a:rPr lang="tr-TR" sz="2800" b="1" dirty="0" smtClean="0"/>
              <a:t>Böl</a:t>
            </a:r>
            <a:r>
              <a:rPr lang="tr-TR" sz="2800" dirty="0" smtClean="0"/>
              <a:t>» seçeneği kullanılmıştır.</a:t>
            </a:r>
            <a:endParaRPr lang="tr-TR" sz="2800" dirty="0"/>
          </a:p>
        </p:txBody>
      </p:sp>
      <p:cxnSp>
        <p:nvCxnSpPr>
          <p:cNvPr id="18" name="Eğri Bağlayıcı 17"/>
          <p:cNvCxnSpPr/>
          <p:nvPr/>
        </p:nvCxnSpPr>
        <p:spPr>
          <a:xfrm rot="16200000" flipV="1">
            <a:off x="3122840" y="1896675"/>
            <a:ext cx="810091" cy="21602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762</Words>
  <Application>Microsoft Office PowerPoint</Application>
  <PresentationFormat>Ekran Gösterisi (16:9)</PresentationFormat>
  <Paragraphs>93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Bilişim Teknolojileri</dc:title>
  <dc:creator>Taner TANRISEVER</dc:creator>
  <cp:lastModifiedBy>Taner TANRISEVER</cp:lastModifiedBy>
  <cp:revision>44</cp:revision>
  <dcterms:created xsi:type="dcterms:W3CDTF">2023-11-27T13:59:59Z</dcterms:created>
  <dcterms:modified xsi:type="dcterms:W3CDTF">2023-12-04T08:59:58Z</dcterms:modified>
</cp:coreProperties>
</file>